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4"/>
  </p:notesMasterIdLst>
  <p:sldIdLst>
    <p:sldId id="270" r:id="rId2"/>
    <p:sldId id="269" r:id="rId3"/>
  </p:sldIdLst>
  <p:sldSz cx="9601200" cy="12801600" type="A3"/>
  <p:notesSz cx="6858000" cy="9947275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10975"/>
    <a:srgbClr val="FFFF66"/>
    <a:srgbClr val="F094D8"/>
    <a:srgbClr val="A4D76B"/>
    <a:srgbClr val="89E0FF"/>
    <a:srgbClr val="F5A08F"/>
    <a:srgbClr val="FFFF61"/>
    <a:srgbClr val="FFD54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3" autoAdjust="0"/>
    <p:restoredTop sz="94747" autoAdjust="0"/>
  </p:normalViewPr>
  <p:slideViewPr>
    <p:cSldViewPr>
      <p:cViewPr varScale="1">
        <p:scale>
          <a:sx n="37" d="100"/>
          <a:sy n="37" d="100"/>
        </p:scale>
        <p:origin x="2274" y="60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5C63D-ACAE-45E3-829F-DE24C4986BF9}" type="datetimeFigureOut">
              <a:rPr lang="vi-VN" smtClean="0"/>
              <a:t>24/08/2016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30413" y="746125"/>
            <a:ext cx="27971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29C01-312B-43C8-BBDD-A20A680111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555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29C01-312B-43C8-BBDD-A20A6801116B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5719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2095078"/>
            <a:ext cx="7200900" cy="4456853"/>
          </a:xfrm>
        </p:spPr>
        <p:txBody>
          <a:bodyPr anchor="b"/>
          <a:lstStyle>
            <a:lvl1pPr algn="ctr">
              <a:defRPr sz="4725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1890"/>
            </a:lvl1pPr>
            <a:lvl2pPr marL="360045" indent="0" algn="ctr">
              <a:buNone/>
              <a:defRPr sz="1575"/>
            </a:lvl2pPr>
            <a:lvl3pPr marL="720090" indent="0" algn="ctr">
              <a:buNone/>
              <a:defRPr sz="1418"/>
            </a:lvl3pPr>
            <a:lvl4pPr marL="1080135" indent="0" algn="ctr">
              <a:buNone/>
              <a:defRPr sz="1260"/>
            </a:lvl4pPr>
            <a:lvl5pPr marL="1440180" indent="0" algn="ctr">
              <a:buNone/>
              <a:defRPr sz="1260"/>
            </a:lvl5pPr>
            <a:lvl6pPr marL="1800225" indent="0" algn="ctr">
              <a:buNone/>
              <a:defRPr sz="1260"/>
            </a:lvl6pPr>
            <a:lvl7pPr marL="2160270" indent="0" algn="ctr">
              <a:buNone/>
              <a:defRPr sz="1260"/>
            </a:lvl7pPr>
            <a:lvl8pPr marL="2520315" indent="0" algn="ctr">
              <a:buNone/>
              <a:defRPr sz="1260"/>
            </a:lvl8pPr>
            <a:lvl9pPr marL="2880360" indent="0" algn="ctr">
              <a:buNone/>
              <a:defRPr sz="126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88AA-6841-4A72-82A4-5E5D92D40E07}" type="datetimeFigureOut">
              <a:rPr lang="en-US" smtClean="0"/>
              <a:t>24/8/2016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0742-A6B6-46FB-AA9E-018ACBF34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24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88AA-6841-4A72-82A4-5E5D92D40E07}" type="datetimeFigureOut">
              <a:rPr lang="en-US" smtClean="0"/>
              <a:t>24/8/2016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0742-A6B6-46FB-AA9E-018ACBF34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53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88AA-6841-4A72-82A4-5E5D92D40E07}" type="datetimeFigureOut">
              <a:rPr lang="en-US" smtClean="0"/>
              <a:t>24/8/2016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0742-A6B6-46FB-AA9E-018ACBF34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42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88AA-6841-4A72-82A4-5E5D92D40E07}" type="datetimeFigureOut">
              <a:rPr lang="en-US" smtClean="0"/>
              <a:t>24/8/2016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0742-A6B6-46FB-AA9E-018ACBF34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955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2"/>
            <a:ext cx="8281035" cy="5325109"/>
          </a:xfrm>
        </p:spPr>
        <p:txBody>
          <a:bodyPr anchor="b"/>
          <a:lstStyle>
            <a:lvl1pPr>
              <a:defRPr sz="4725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6999"/>
            <a:ext cx="8281035" cy="28003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1pPr>
            <a:lvl2pPr marL="36004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88AA-6841-4A72-82A4-5E5D92D40E07}" type="datetimeFigureOut">
              <a:rPr lang="en-US" smtClean="0"/>
              <a:t>24/8/2016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0742-A6B6-46FB-AA9E-018ACBF34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36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88AA-6841-4A72-82A4-5E5D92D40E07}" type="datetimeFigureOut">
              <a:rPr lang="en-US" smtClean="0"/>
              <a:t>24/8/2016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0742-A6B6-46FB-AA9E-018ACBF34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41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68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7" y="3138171"/>
            <a:ext cx="4081761" cy="153796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7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88AA-6841-4A72-82A4-5E5D92D40E07}" type="datetimeFigureOut">
              <a:rPr lang="en-US" smtClean="0"/>
              <a:t>24/8/2016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0742-A6B6-46FB-AA9E-018ACBF34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50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88AA-6841-4A72-82A4-5E5D92D40E07}" type="datetimeFigureOut">
              <a:rPr lang="en-US" smtClean="0"/>
              <a:t>24/8/2016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0742-A6B6-46FB-AA9E-018ACBF34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07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88AA-6841-4A72-82A4-5E5D92D40E07}" type="datetimeFigureOut">
              <a:rPr lang="en-US" smtClean="0"/>
              <a:t>24/8/2016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0742-A6B6-46FB-AA9E-018ACBF34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40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88AA-6841-4A72-82A4-5E5D92D40E07}" type="datetimeFigureOut">
              <a:rPr lang="en-US" smtClean="0"/>
              <a:t>24/8/2016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0742-A6B6-46FB-AA9E-018ACBF34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38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88AA-6841-4A72-82A4-5E5D92D40E07}" type="datetimeFigureOut">
              <a:rPr lang="en-US" smtClean="0"/>
              <a:t>24/8/2016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0742-A6B6-46FB-AA9E-018ACBF34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93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68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988AA-6841-4A72-82A4-5E5D92D40E07}" type="datetimeFigureOut">
              <a:rPr lang="en-US" smtClean="0"/>
              <a:t>24/8/2016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F0742-A6B6-46FB-AA9E-018ACBF34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10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720090" rtl="0" eaLnBrk="1" latinLnBrk="0" hangingPunct="1">
        <a:lnSpc>
          <a:spcPct val="90000"/>
        </a:lnSpc>
        <a:spcBef>
          <a:spcPct val="0"/>
        </a:spcBef>
        <a:buNone/>
        <a:defRPr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23" indent="-180023" algn="l" defTabSz="720090" rtl="0" eaLnBrk="1" latinLnBrk="0" hangingPunct="1">
        <a:lnSpc>
          <a:spcPct val="90000"/>
        </a:lnSpc>
        <a:spcBef>
          <a:spcPts val="788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4006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ết quả hình ảnh cho hình sinh nhậ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87880" cy="1280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52128" y="1216224"/>
            <a:ext cx="638476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 Văn Lệ 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01/08</a:t>
            </a:r>
            <a:endParaRPr lang="vi-VN" sz="3600" b="1" dirty="0">
              <a:solidFill>
                <a:srgbClr val="00206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 Hoàng Trung 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04/08</a:t>
            </a:r>
            <a:endParaRPr lang="vi-VN" sz="3600" b="1" dirty="0">
              <a:solidFill>
                <a:srgbClr val="00206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Trần Thị Ngọc Nhịn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07/08</a:t>
            </a:r>
            <a:endParaRPr lang="vi-VN" sz="3600" b="1" dirty="0">
              <a:solidFill>
                <a:srgbClr val="00206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 Thanh Long 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07/08</a:t>
            </a:r>
            <a:endParaRPr lang="vi-VN" sz="3600" b="1" dirty="0">
              <a:solidFill>
                <a:srgbClr val="00B0F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 Thị Kiều Ngân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11/08</a:t>
            </a:r>
            <a:endParaRPr lang="vi-VN" sz="3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Phạm Thị Nga 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18/08</a:t>
            </a:r>
            <a:endParaRPr lang="vi-VN" sz="3600" b="1" dirty="0">
              <a:solidFill>
                <a:srgbClr val="00206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Vũ Thị Huyền 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19/08</a:t>
            </a:r>
            <a:endParaRPr lang="vi-VN" sz="3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36504" y="6976864"/>
            <a:ext cx="65527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Tsàn Dùng Nhành 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20/08</a:t>
            </a:r>
            <a:endParaRPr lang="vi-VN" sz="3600" b="1" dirty="0">
              <a:solidFill>
                <a:srgbClr val="110975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11097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Đoàn Thị Thân </a:t>
            </a:r>
            <a:r>
              <a:rPr lang="en-US" sz="3600" b="1" dirty="0">
                <a:solidFill>
                  <a:srgbClr val="11097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20/08</a:t>
            </a:r>
            <a:endParaRPr lang="vi-VN" sz="3600" b="1" dirty="0">
              <a:solidFill>
                <a:srgbClr val="110975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 Thị Ngọc Dâng 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20/08</a:t>
            </a:r>
            <a:endParaRPr lang="vi-VN" sz="3600" b="1" dirty="0">
              <a:solidFill>
                <a:srgbClr val="110975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11097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Trần Huy Đỗ </a:t>
            </a:r>
            <a:r>
              <a:rPr lang="en-US" sz="3600" b="1" dirty="0">
                <a:solidFill>
                  <a:srgbClr val="11097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20/08</a:t>
            </a:r>
            <a:endParaRPr lang="vi-VN" sz="3600" b="1" dirty="0">
              <a:solidFill>
                <a:srgbClr val="110975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 Minh Thắng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28/08</a:t>
            </a:r>
            <a:endParaRPr lang="vi-VN" sz="3600" b="1" dirty="0">
              <a:solidFill>
                <a:srgbClr val="110975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11097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Trần Thị Thu Hiền </a:t>
            </a:r>
            <a:r>
              <a:rPr lang="en-US" sz="3600" b="1" dirty="0">
                <a:solidFill>
                  <a:srgbClr val="11097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29/08</a:t>
            </a:r>
            <a:endParaRPr lang="vi-VN" sz="3600" b="1" dirty="0">
              <a:solidFill>
                <a:srgbClr val="110975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Phạm Hồng Quân 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30/08</a:t>
            </a:r>
            <a:endParaRPr lang="vi-VN" sz="3600" b="1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960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MỪNG SINH NHẬT THẦY CÔ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8, 9</a:t>
            </a:r>
          </a:p>
        </p:txBody>
      </p:sp>
    </p:spTree>
    <p:extLst>
      <p:ext uri="{BB962C8B-B14F-4D97-AF65-F5344CB8AC3E}">
        <p14:creationId xmlns:p14="http://schemas.microsoft.com/office/powerpoint/2010/main" val="98492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Kết quả hình ảnh cho hình bánh sinh nhật đẹp nhất thế giớ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79"/>
            <a:ext cx="9601200" cy="1278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6104" y="510001"/>
            <a:ext cx="72728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Quách Yến Ly </a:t>
            </a:r>
            <a:r>
              <a:rPr lang="en-US" sz="3600" b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03/09</a:t>
            </a:r>
            <a:endParaRPr lang="vi-VN" sz="3600" b="1">
              <a:solidFill>
                <a:schemeClr val="bg1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Trần Thị Kim Chi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04/09</a:t>
            </a:r>
            <a:endParaRPr lang="vi-VN" sz="3600" b="1">
              <a:solidFill>
                <a:schemeClr val="bg1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 Thanh Hùng </a:t>
            </a:r>
            <a:r>
              <a:rPr lang="en-US" sz="3600" b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10/09</a:t>
            </a:r>
            <a:endParaRPr lang="vi-VN" sz="3600" b="1">
              <a:solidFill>
                <a:schemeClr val="bg1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 Nhật Thanh Thúy </a:t>
            </a:r>
            <a:r>
              <a:rPr lang="en-US" sz="3600" b="1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16/09</a:t>
            </a:r>
            <a:endParaRPr lang="vi-VN" sz="3600" b="1">
              <a:solidFill>
                <a:schemeClr val="accent1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Lương Ngọc Tuấn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19/09</a:t>
            </a:r>
            <a:endParaRPr lang="vi-VN" sz="3600" b="1">
              <a:solidFill>
                <a:srgbClr val="FF000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 Minh Đằng </a:t>
            </a:r>
            <a:r>
              <a:rPr lang="en-US" sz="3600" b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21/09</a:t>
            </a:r>
          </a:p>
        </p:txBody>
      </p:sp>
      <p:sp>
        <p:nvSpPr>
          <p:cNvPr id="6" name="Rectangle 5"/>
          <p:cNvSpPr/>
          <p:nvPr/>
        </p:nvSpPr>
        <p:spPr>
          <a:xfrm>
            <a:off x="2496344" y="5896744"/>
            <a:ext cx="68168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Trịnh Thị Minh Tâm </a:t>
            </a:r>
            <a:r>
              <a:rPr lang="en-US" sz="36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22/09</a:t>
            </a:r>
            <a:endParaRPr lang="vi-VN" sz="3600" b="1">
              <a:solidFill>
                <a:srgbClr val="00206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Vũ Thị Nương </a:t>
            </a:r>
            <a:r>
              <a:rPr lang="en-US" sz="3600" b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23/09</a:t>
            </a:r>
            <a:endParaRPr lang="vi-VN" sz="3600" b="1">
              <a:solidFill>
                <a:srgbClr val="00206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 Thuỳ Bích </a:t>
            </a:r>
            <a:r>
              <a:rPr lang="en-US" sz="36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23/09</a:t>
            </a:r>
            <a:endParaRPr lang="vi-VN" sz="3600" b="1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 Ngọc Linh </a:t>
            </a:r>
            <a:r>
              <a:rPr lang="en-US" sz="3600" b="1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29/09</a:t>
            </a:r>
            <a:endParaRPr lang="vi-VN" sz="3600" b="1">
              <a:solidFill>
                <a:schemeClr val="accent5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Phan Hữu Thương </a:t>
            </a:r>
            <a:r>
              <a:rPr lang="en-US" sz="36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29/09</a:t>
            </a:r>
            <a:endParaRPr lang="vi-VN" sz="3600" b="1">
              <a:solidFill>
                <a:schemeClr val="accent6">
                  <a:lumMod val="75000"/>
                </a:schemeClr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Huỳnh Thị Tuyết Trang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30/09</a:t>
            </a:r>
            <a:endParaRPr lang="vi-VN" sz="3600" b="1">
              <a:solidFill>
                <a:srgbClr val="FF000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099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1198</TotalTime>
  <Words>149</Words>
  <Application>Microsoft Office PowerPoint</Application>
  <PresentationFormat>A3 Paper (297x420 mm)</PresentationFormat>
  <Paragraphs>29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Trieu</dc:creator>
  <cp:lastModifiedBy>Nguyen Truong Ngoc</cp:lastModifiedBy>
  <cp:revision>254</cp:revision>
  <cp:lastPrinted>2016-08-22T04:10:13Z</cp:lastPrinted>
  <dcterms:created xsi:type="dcterms:W3CDTF">2016-04-02T16:59:43Z</dcterms:created>
  <dcterms:modified xsi:type="dcterms:W3CDTF">2016-08-24T02:11:37Z</dcterms:modified>
</cp:coreProperties>
</file>